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2FB1D-C683-49C7-B3FE-1DA393096570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59CD-D21D-42E0-ADE5-1ACEB9899F3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538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2FB1D-C683-49C7-B3FE-1DA393096570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759CD-D21D-42E0-ADE5-1ACEB9899F3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1401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3" name="Imagen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4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3" name="Imagen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19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3" name="Imagen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364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3" name="Imagen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0070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01052-16</dc:creator>
  <cp:lastModifiedBy>01052-16</cp:lastModifiedBy>
  <cp:revision>1</cp:revision>
  <dcterms:created xsi:type="dcterms:W3CDTF">2015-11-14T17:07:59Z</dcterms:created>
  <dcterms:modified xsi:type="dcterms:W3CDTF">2015-11-14T17:07:59Z</dcterms:modified>
</cp:coreProperties>
</file>